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C598"/>
    <a:srgbClr val="FF66CC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36B488-E88F-4B94-9E1D-F6CCC3409DB4}" v="8" dt="2026-07-06T12:48:42.9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6C528-DA10-4C9E-A950-D923B6B0CCA1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D898E-971D-40CF-9D4B-B36CB3F8C1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070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2D28-2ED2-14CD-C99E-9F8FC2F9B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2A9DBA-CBC3-131D-3D6E-17F25DA2B6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AE7E6D-ECEE-279B-3DCC-F808142C44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16F4B4-6FDB-A3D8-635F-4217A4044C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43CCD-B018-4630-B15F-A79264B2120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10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7D812-0A49-CB12-5839-B42EA1C5FB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885941-1B17-E92E-B1C9-0A55D49CF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400AC-2AA1-B646-1D1A-F85D02984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B8A71-F70D-E847-2DF2-9962D5CCB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4516B-CF7E-ED3C-8FA6-4BDE7CDD2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790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B0666-37DE-30F5-05AA-A51ABAE29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6747E2-67D8-D723-88FB-9679DE111C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88995-8FD4-49A3-AA49-4D637C5EF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A3532-25EF-C994-BE19-1FA0D84B6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FBD135-DD0C-D415-1DF2-C093C2105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521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34DBAE-3EC7-C6F0-6682-F2303440E0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34C132-1B3E-0B3B-2C60-CB54E90ACD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5B5F5-F30F-6ED7-9DB8-BB20D3C21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D4ABB-BE32-6539-B8F9-68C460989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14F1CB-6E80-984D-A9F3-A5A6D2FF9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5984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26833-C418-3DA9-1F9E-9CCADC654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E79A3-77CE-9993-886D-59DE9E1FC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0A3D1-F4A7-0CCD-2D92-3BB45A62C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3B8824-19F6-D48D-EEFD-FFE05BFFA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69C60-80F1-B2F3-ADD9-D68DA637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3751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4FC54-F4AA-CD93-20FA-837A57A54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011936-93CE-C846-8323-3E3C3F0784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20D49-BF79-63C9-2D60-B02038E2F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8D0FFF-1AFF-543E-A865-747168F00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5345B1-4FEA-A652-961D-8C0128C65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240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32AFE-783D-07BE-8ABB-518BDA764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534D3-367B-8A8C-0AF4-BC35F4181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5CA102-14D2-BF92-64C3-0DE6465587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35F4F3-7151-8458-9500-B9E9E427E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8EB197-DD60-DE06-CDE6-CEFA59AE2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6A8F7A-76DA-A93E-1122-584F6116B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197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AE68C-9138-FCBC-D89C-376A9C981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053571-1965-9318-872D-936E085B0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32077C-E77A-5725-424A-399DCE372C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404A11-A34F-A30E-DC5B-ED86AA01C6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0854D5-5FA0-6BAC-2333-386490D66E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41FACA-573B-43AF-6EDA-2BBFBE2A6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ACF157-049A-E3CF-737B-B5F68CB69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93669F-D07B-CB77-FB67-A1A609F3D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028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9EF01-9E2D-8632-6278-3A489F49D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C5E2CA-691C-3BE5-C01E-AF4FCB68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C2508D-0945-F283-11FA-BA683C4D9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999EC-2EAB-3E2E-65D6-3FE677A4B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683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7C9D5B-2D1A-036B-9435-5284DE024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495B82-276E-941C-E73F-6565D08B9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896341-ED88-BD2D-CD45-770041E98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3476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5F426-3A93-F817-A960-22D357B07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D4ED9-ECE9-0AE7-583B-23DC8DEE6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30BDDF-E05C-AA6D-A653-8966C61C24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D0613F-A596-E52C-2E86-624CD4EAD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213A08-1AB1-6A3E-4900-7BEFEDDD0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349DD-2C2D-0A0A-31F7-71FBCBC30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034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CDB09-0F96-DFBA-C51A-006CE154F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A7D7DA-A899-BB2D-FC36-99549F483E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01FB76-E9E8-3968-91FD-5D5C7122A6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4945C9-8723-3245-09C9-650C4A24A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25E24B-CF96-FE40-BCA6-83ACA0C0A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F7CA38-341B-4B0B-F12D-77493E8BD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9058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896266-0873-5822-11A5-EDC6D1F30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21E92-9571-910D-4D5D-772C1FB52F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1A655-E490-19E5-5733-F2D7E880EC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A8AF51-6F5F-4300-AD28-F0A9466843A6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C65E4B-6A2C-1364-C5B6-FC9F70986E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3D6AC-F07C-0FC6-09E4-39E74C22A6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F3F85B-FCD4-4EDB-B502-A071CE57AA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136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hs.uk/service-search/pharmacy/find-a-pharmacy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www.staywellthissummer.co.uk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A6BB6-6F9C-B85E-CAB8-202474589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818373-D0DE-A6EA-CA2F-1C1BDB6882EC}"/>
              </a:ext>
            </a:extLst>
          </p:cNvPr>
          <p:cNvSpPr txBox="1"/>
          <p:nvPr/>
        </p:nvSpPr>
        <p:spPr>
          <a:xfrm>
            <a:off x="582277" y="478042"/>
            <a:ext cx="7702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 panose="020B0504020202020204" pitchFamily="34" charset="0"/>
              </a:rPr>
              <a:t>Summer skin safety campaign – social media caption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FEE18A-C97A-D16B-091F-7221691D7D73}"/>
              </a:ext>
            </a:extLst>
          </p:cNvPr>
          <p:cNvCxnSpPr>
            <a:cxnSpLocks/>
          </p:cNvCxnSpPr>
          <p:nvPr/>
        </p:nvCxnSpPr>
        <p:spPr>
          <a:xfrm>
            <a:off x="677994" y="1196794"/>
            <a:ext cx="107981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B1F59B2-F446-1A23-D05A-0DE796C14CA1}"/>
              </a:ext>
            </a:extLst>
          </p:cNvPr>
          <p:cNvSpPr txBox="1"/>
          <p:nvPr/>
        </p:nvSpPr>
        <p:spPr>
          <a:xfrm>
            <a:off x="6301017" y="1830746"/>
            <a:ext cx="5212991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en-GB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ptos" panose="020B0004020202020204" pitchFamily="34" charset="0"/>
              </a:rPr>
              <a:t>Social media caption: </a:t>
            </a:r>
          </a:p>
          <a:p>
            <a:r>
              <a:rPr lang="en-GB" sz="1100" dirty="0"/>
              <a:t>Remember these simple steps to stay safe in the sun this summer </a:t>
            </a:r>
          </a:p>
          <a:p>
            <a:endParaRPr lang="en-GB" sz="1100" dirty="0"/>
          </a:p>
          <a:p>
            <a:r>
              <a:rPr lang="en-GB" sz="1100" dirty="0"/>
              <a:t>🌳 Stay in the shade between 11am and 3pm</a:t>
            </a:r>
          </a:p>
          <a:p>
            <a:r>
              <a:rPr lang="en-GB" sz="1100" dirty="0"/>
              <a:t>👕 Cover up with clothing, a hat and sunglasses </a:t>
            </a:r>
          </a:p>
          <a:p>
            <a:r>
              <a:rPr lang="en-GB" sz="1100" dirty="0"/>
              <a:t>🧴 Use sunscreen SPF 30+ and apply regularly </a:t>
            </a:r>
          </a:p>
          <a:p>
            <a:endParaRPr lang="en-GB" sz="1100" dirty="0"/>
          </a:p>
          <a:p>
            <a:pPr>
              <a:spcAft>
                <a:spcPts val="600"/>
              </a:spcAft>
              <a:defRPr/>
            </a:pPr>
            <a:r>
              <a:rPr lang="en-GB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ptos" panose="020B0004020202020204" pitchFamily="34" charset="0"/>
              </a:rPr>
              <a:t>Your local pharmacy can offer advice on sun safety, sunscreen and skin health. </a:t>
            </a:r>
          </a:p>
          <a:p>
            <a:pPr>
              <a:spcAft>
                <a:spcPts val="600"/>
              </a:spcAft>
              <a:defRPr/>
            </a:pPr>
            <a:r>
              <a:rPr lang="en-GB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ptos" panose="020B0004020202020204" pitchFamily="34" charset="0"/>
              </a:rPr>
              <a:t>Pop in and speak to the team.  You can find your nearest pharmacy via this link: </a:t>
            </a:r>
            <a:r>
              <a:rPr lang="en-GB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ptos" panose="020B0004020202020204" pitchFamily="34" charset="0"/>
                <a:hlinkClick r:id="rId3"/>
              </a:rPr>
              <a:t>https://www.nhs.uk/service-search/pharmacy/find-a-pharmacy</a:t>
            </a:r>
            <a:r>
              <a:rPr lang="en-GB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ptos" panose="020B0004020202020204" pitchFamily="34" charset="0"/>
              </a:rPr>
              <a:t> </a:t>
            </a:r>
          </a:p>
          <a:p>
            <a:pPr>
              <a:spcAft>
                <a:spcPts val="600"/>
              </a:spcAft>
              <a:defRPr/>
            </a:pPr>
            <a:r>
              <a:rPr lang="en-GB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ptos" panose="020B0004020202020204" pitchFamily="34" charset="0"/>
              </a:rPr>
              <a:t>For more information about how to enjoy a healthier, safer summer in Norfolk and Suffolk, visit: </a:t>
            </a:r>
            <a:r>
              <a:rPr lang="en-GB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ptos" panose="020B0004020202020204" pitchFamily="34" charset="0"/>
                <a:hlinkClick r:id="rId4"/>
              </a:rPr>
              <a:t>www.staywellthissummer.co.uk</a:t>
            </a:r>
            <a:r>
              <a:rPr lang="en-GB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ptos" panose="020B0004020202020204" pitchFamily="34" charset="0"/>
              </a:rPr>
              <a:t> </a:t>
            </a:r>
            <a:endParaRPr lang="en-GB" sz="1100" b="1" dirty="0">
              <a:solidFill>
                <a:schemeClr val="tx1">
                  <a:lumMod val="75000"/>
                  <a:lumOff val="25000"/>
                </a:schemeClr>
              </a:solidFill>
              <a:latin typeface="Aptos" panose="020B00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7B2595-E085-D759-6D65-8987C5C162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4888" y="1830746"/>
            <a:ext cx="4179047" cy="417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579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798D1DEF96C347AE94AA2ED4903EE8" ma:contentTypeVersion="15" ma:contentTypeDescription="Create a new document." ma:contentTypeScope="" ma:versionID="573a1452b10f924cde75e636f6091d42">
  <xsd:schema xmlns:xsd="http://www.w3.org/2001/XMLSchema" xmlns:xs="http://www.w3.org/2001/XMLSchema" xmlns:p="http://schemas.microsoft.com/office/2006/metadata/properties" xmlns:ns1="http://schemas.microsoft.com/sharepoint/v3" xmlns:ns2="8f2f712d-ef84-4a0c-a767-25f386b9ae5b" xmlns:ns3="6ad2f829-d27b-4b66-86f0-7328853a73db" targetNamespace="http://schemas.microsoft.com/office/2006/metadata/properties" ma:root="true" ma:fieldsID="08204140cf3546dbda0b7379c41a9bb3" ns1:_="" ns2:_="" ns3:_="">
    <xsd:import namespace="http://schemas.microsoft.com/sharepoint/v3"/>
    <xsd:import namespace="8f2f712d-ef84-4a0c-a767-25f386b9ae5b"/>
    <xsd:import namespace="6ad2f829-d27b-4b66-86f0-7328853a73d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2f712d-ef84-4a0c-a767-25f386b9ae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2c8d5fda-b97d-42c6-97e2-f76465e161c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d2f829-d27b-4b66-86f0-7328853a73db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88c7b02a-4fa8-48c5-84bf-070f3cae3dec}" ma:internalName="TaxCatchAll" ma:showField="CatchAllData" ma:web="6ad2f829-d27b-4b66-86f0-7328853a73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8f2f712d-ef84-4a0c-a767-25f386b9ae5b">
      <Terms xmlns="http://schemas.microsoft.com/office/infopath/2007/PartnerControls"/>
    </lcf76f155ced4ddcb4097134ff3c332f>
    <TaxCatchAll xmlns="6ad2f829-d27b-4b66-86f0-7328853a73db" xsi:nil="true"/>
  </documentManagement>
</p:properties>
</file>

<file path=customXml/itemProps1.xml><?xml version="1.0" encoding="utf-8"?>
<ds:datastoreItem xmlns:ds="http://schemas.openxmlformats.org/officeDocument/2006/customXml" ds:itemID="{86BC7807-4F4D-43BB-B299-A074340CEC12}"/>
</file>

<file path=customXml/itemProps2.xml><?xml version="1.0" encoding="utf-8"?>
<ds:datastoreItem xmlns:ds="http://schemas.openxmlformats.org/officeDocument/2006/customXml" ds:itemID="{BEBC5866-629C-4A6C-8647-2D4CA95E9C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28CB26A-CAF3-4CAA-B637-12C815909C10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a1f469ea-46ce-43de-a986-4641ff20d8c2"/>
  </ds:schemaRefs>
</ds:datastoreItem>
</file>

<file path=docMetadata/LabelInfo.xml><?xml version="1.0" encoding="utf-8"?>
<clbl:labelList xmlns:clbl="http://schemas.microsoft.com/office/2020/mipLabelMetadata">
  <clbl:label id="{37c354b2-85b0-47f5-b222-07b48d774ee3}" enabled="0" method="" siteId="{37c354b2-85b0-47f5-b222-07b48d774e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12745</TotalTime>
  <Words>125</Words>
  <Application>Microsoft Office PowerPoint</Application>
  <PresentationFormat>Widescreen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Avenir Next LT Pro</vt:lpstr>
      <vt:lpstr>Office Theme</vt:lpstr>
      <vt:lpstr>PowerPoint Presentation</vt:lpstr>
    </vt:vector>
  </TitlesOfParts>
  <Company>Norfolk Community Health &amp; Care NHS Trust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COLLINGWOOD, Sarah (NHS NORFOLK AND WAVENEY ICB - 26A)</dc:creator>
  <cp:lastModifiedBy>COLLINGWOOD, Sarah (NHS NORFOLK AND SUFFOLK ICB - 26A)</cp:lastModifiedBy>
  <cp:revision>6</cp:revision>
  <dcterms:created xsi:type="dcterms:W3CDTF">2025-07-08T10:57:25Z</dcterms:created>
  <dcterms:modified xsi:type="dcterms:W3CDTF">2026-07-06T14:51:09Z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0x010100B9798D1DEF96C347AE94AA2ED4903EE8</vt:lpwstr>
  </property>
  <property fmtid="{D5CDD505-2E9C-101B-9397-08002B2CF9AE}" pid="3" name="MediaServiceImageTags">
    <vt:lpwstr/>
  </property>
</Properties>
</file>